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James </a:t>
            </a:r>
            <a:r>
              <a:rPr lang="en-US" dirty="0" err="1" smtClean="0"/>
              <a:t>Hennen</a:t>
            </a:r>
            <a:endParaRPr lang="en-US" dirty="0" smtClean="0"/>
          </a:p>
          <a:p>
            <a:r>
              <a:rPr lang="en-US" dirty="0" smtClean="0"/>
              <a:t>A4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Colombia Alvaro </a:t>
            </a:r>
            <a:r>
              <a:rPr lang="en-US" dirty="0" err="1" smtClean="0"/>
              <a:t>Uribe</a:t>
            </a:r>
            <a:r>
              <a:rPr lang="en-US" dirty="0" smtClean="0"/>
              <a:t> 2002 national </a:t>
            </a:r>
            <a:r>
              <a:rPr lang="en-US" dirty="0" smtClean="0"/>
              <a:t>elections</a:t>
            </a:r>
          </a:p>
          <a:p>
            <a:r>
              <a:rPr lang="en-US" dirty="0" smtClean="0"/>
              <a:t>Brazil </a:t>
            </a:r>
            <a:r>
              <a:rPr lang="en-US" dirty="0" err="1" smtClean="0"/>
              <a:t>Luiz</a:t>
            </a:r>
            <a:r>
              <a:rPr lang="en-US" dirty="0" smtClean="0"/>
              <a:t> </a:t>
            </a:r>
            <a:r>
              <a:rPr lang="en-US" dirty="0" err="1" smtClean="0"/>
              <a:t>Inacio</a:t>
            </a:r>
            <a:r>
              <a:rPr lang="en-US" dirty="0" smtClean="0"/>
              <a:t> Lula 2002 national </a:t>
            </a:r>
            <a:r>
              <a:rPr lang="en-US" dirty="0" smtClean="0"/>
              <a:t>election</a:t>
            </a:r>
          </a:p>
          <a:p>
            <a:r>
              <a:rPr lang="fr-FR" dirty="0" smtClean="0"/>
              <a:t>Mali Amadou </a:t>
            </a:r>
            <a:r>
              <a:rPr lang="fr-FR" dirty="0" err="1" smtClean="0"/>
              <a:t>Toumani</a:t>
            </a:r>
            <a:r>
              <a:rPr lang="fr-FR" dirty="0" smtClean="0"/>
              <a:t> Toure 2002 national </a:t>
            </a:r>
            <a:r>
              <a:rPr lang="fr-FR" dirty="0" err="1" smtClean="0"/>
              <a:t>elections</a:t>
            </a:r>
            <a:endParaRPr lang="fr-FR" dirty="0" smtClean="0"/>
          </a:p>
          <a:p>
            <a:r>
              <a:rPr lang="en-US" dirty="0" smtClean="0"/>
              <a:t>Netherlands Jan Peter </a:t>
            </a:r>
            <a:r>
              <a:rPr lang="en-US" dirty="0" err="1" smtClean="0"/>
              <a:t>Balkenende</a:t>
            </a:r>
            <a:r>
              <a:rPr lang="en-US" smtClean="0"/>
              <a:t> 2002 </a:t>
            </a:r>
            <a:r>
              <a:rPr lang="en-US" smtClean="0"/>
              <a:t>national </a:t>
            </a:r>
            <a:r>
              <a:rPr lang="en-US" smtClean="0"/>
              <a:t>election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 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41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2002</vt:lpstr>
      <vt:lpstr>politics</vt:lpstr>
      <vt:lpstr>Economy</vt:lpstr>
      <vt:lpstr>Statistics</vt:lpstr>
      <vt:lpstr>Natural Disasters</vt:lpstr>
      <vt:lpstr>Music</vt:lpstr>
      <vt:lpstr>Recreation/ Leisure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2002</dc:title>
  <dc:creator/>
  <cp:lastModifiedBy>JamesHennen</cp:lastModifiedBy>
  <cp:revision>6</cp:revision>
  <dcterms:created xsi:type="dcterms:W3CDTF">2006-08-16T00:00:00Z</dcterms:created>
  <dcterms:modified xsi:type="dcterms:W3CDTF">2009-09-10T19:58:37Z</dcterms:modified>
</cp:coreProperties>
</file>